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43" d="100"/>
          <a:sy n="143" d="100"/>
        </p:scale>
        <p:origin x="120" y="5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51AB7-458F-424F-8B01-C4CD361364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9379E8-D8AB-44DA-B0B3-97E4166DD4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59E327-B529-4B87-AC56-C6D162861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D65D3-4FBE-4208-A8B6-9D7324126903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C4478F-C067-4A1A-8856-6B04118D1F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D932CC-B2DA-4521-89F8-C3310B2D3A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C790B-CFAF-40DF-A76B-4E7452D4B8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4003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0783B4-DA66-4A05-8339-2492DCEE89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1862C9-4764-496B-BACA-F2DE2198DE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749C49-4F4D-4B29-BB2E-94F51BA6E6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D65D3-4FBE-4208-A8B6-9D7324126903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BADE2D-A1B0-4D59-A74F-5D253F2A77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5C36B3-AA6C-4E32-900A-5C1B803AC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C790B-CFAF-40DF-A76B-4E7452D4B8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8686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6DEFD5-A654-49A8-AE5B-D331DCD75B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9DA6C3-62DB-45F4-B524-A3849CAD84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8EB87C-229D-414B-8CC8-4B9BDC8211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D65D3-4FBE-4208-A8B6-9D7324126903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92C6FD-7272-4AF9-AEBC-C02FE034C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48F1BD-78AF-49DB-BBA9-F1FA0442C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C790B-CFAF-40DF-A76B-4E7452D4B8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4850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55E02-7013-4747-8AA8-E6DC9752F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222222-84DB-47D0-ACCC-97D4E3CC26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D5CC01-B794-4539-9DA3-6A8CCBDDB5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D65D3-4FBE-4208-A8B6-9D7324126903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60F548-E542-4E34-9C09-6F313C068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718CFA-190F-4BBB-BB3F-67AFAD2DA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C790B-CFAF-40DF-A76B-4E7452D4B8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6942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D11EB-9617-484C-9478-E1BC581E99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DFCA73-1058-4B60-B5E6-CBB1A020A1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0BBA83-9E33-4E97-A61D-A4D8A1036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D65D3-4FBE-4208-A8B6-9D7324126903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3E5744-F240-4B7F-AD27-D3E5673530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0EDE1A-A1E2-4B97-9310-89B056108E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C790B-CFAF-40DF-A76B-4E7452D4B8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9221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D0EC2-51B4-4BFC-B53F-F4F11ACB6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F6428F-4C01-485C-A4BA-B04F303606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9A313C-F2B7-44D3-90B2-E2BBE37F8C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F304F4-9967-4DBE-B49D-633C765A1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D65D3-4FBE-4208-A8B6-9D7324126903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3EB9B1-9910-40C5-A6CB-42EBC07DE2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589358-1C6F-4E70-9017-63A723A32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C790B-CFAF-40DF-A76B-4E7452D4B8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2673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54C56-0706-4B07-8E49-4D18ED16C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CC660A-A47B-4E90-A5AC-934E10D9D2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9D0801-9B43-4DBE-A3B3-39092ED426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65236A-09A7-433E-BCB5-159E77E3F4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35EE1F-B629-44F1-A6C2-F765274BEF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9FC004-E8AD-465E-B7B2-AF2D3E1AC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D65D3-4FBE-4208-A8B6-9D7324126903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49C019-7F00-47BE-8BF3-1B3CA64EFB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7D4DF7-D64A-4336-9D13-4678487BCD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C790B-CFAF-40DF-A76B-4E7452D4B8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3834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AD1839-0628-450A-8A17-289CF2BC99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0B0A20-A8B5-4FC2-B8D3-B3A7E86F6A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D65D3-4FBE-4208-A8B6-9D7324126903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A5D8A1-5BBE-45AF-A868-A051C9EB70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CC8E3E-A6D4-46B8-8E99-07C6FF2AD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C790B-CFAF-40DF-A76B-4E7452D4B8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7230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757EF17-E97E-4EA2-9132-1C359870BD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D65D3-4FBE-4208-A8B6-9D7324126903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58B7526-06E8-46DA-A101-C732886D20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734089-A3AC-4181-AC12-E43B77B2E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C790B-CFAF-40DF-A76B-4E7452D4B8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8856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AB803-069B-4FF5-AE30-A39ECAB2A0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98D49A-9795-446B-A424-0387674F05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CF912D-E176-42D1-B901-859DB8F162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77F233-44ED-4681-B370-776A030462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D65D3-4FBE-4208-A8B6-9D7324126903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1945D8-FE2A-4559-859C-026C92B9C1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21D7CF-A56C-4FE5-A700-1F4450AB90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C790B-CFAF-40DF-A76B-4E7452D4B8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3661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ECBA0-1B46-4671-8791-7E4B06E38D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C5ECC63-BEC9-4FA4-BDC3-59EF827EDB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B5BDDF-D3EE-431B-A001-4881A0CD63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BA8A52-FF5D-4EC2-984B-115A7D2474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D65D3-4FBE-4208-A8B6-9D7324126903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E6E64C-BA8A-4D43-9A5A-6816021EB4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A996BB-338A-487B-B404-40236A4D5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C790B-CFAF-40DF-A76B-4E7452D4B8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3639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F1A23A-C9C9-465D-A711-A7F622556D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4CD969-7B77-4C23-BB5D-C75DFA9BFE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8F4E2F-E058-4574-A22C-F75AC127ED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9D65D3-4FBE-4208-A8B6-9D7324126903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71A654-EC9A-4230-BBE5-C8B744B74F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6491D8-7562-44F4-92FF-FC5C2148B1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3C790B-CFAF-40DF-A76B-4E7452D4B8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7095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8AB2A52-4776-4352-B7CD-D06C0D53EF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935" t="46114" r="70146" b="25506"/>
          <a:stretch/>
        </p:blipFill>
        <p:spPr>
          <a:xfrm>
            <a:off x="504703" y="237507"/>
            <a:ext cx="5348486" cy="329540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A030AF6-8098-47F9-B28E-58436B76A9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5313" y="2087087"/>
            <a:ext cx="5413259" cy="4059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824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20C8914-C39E-4C41-8012-B7134B052C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789" t="50000" r="70341" b="25730"/>
          <a:stretch/>
        </p:blipFill>
        <p:spPr>
          <a:xfrm>
            <a:off x="623108" y="635655"/>
            <a:ext cx="5378062" cy="284063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91A1A58-CBBC-437A-9FE1-0D94C004EC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3750" y="2267640"/>
            <a:ext cx="5413259" cy="4059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0498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</TotalTime>
  <Words>0</Words>
  <Application>Microsoft Office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Wilbur, Kenneth</dc:creator>
  <cp:lastModifiedBy>Wilbur, Kenneth</cp:lastModifiedBy>
  <cp:revision>4</cp:revision>
  <dcterms:created xsi:type="dcterms:W3CDTF">2024-04-17T18:36:03Z</dcterms:created>
  <dcterms:modified xsi:type="dcterms:W3CDTF">2024-04-17T20:38:02Z</dcterms:modified>
</cp:coreProperties>
</file>

<file path=docProps/thumbnail.jpeg>
</file>